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7d4834be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7d4834be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7d4834be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7d4834be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7d4834be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7d4834be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7d4834be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7d4834be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7d4834be9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7d4834be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7d4834be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7d4834be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7d4834be9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7d4834be9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7d4834be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f7d4834be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7d4834be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7d4834be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eccdb1f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eccdb1f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e5b2550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e5b2550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eccdb1f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eccdb1f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eccdb1fb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eccdb1fb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eccdb1f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eccdb1f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eccdb1fb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eccdb1fb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eccdb1fb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eccdb1fb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eccdb1fb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eccdb1fb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eccdb1fb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eccdb1fb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eccdb1fb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eccdb1fb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eccdb1fb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eccdb1fb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eccdb1fb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eccdb1fb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e5b25505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e5b25505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eccdb1fb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ceccdb1fb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eccdb1fb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eccdb1fb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eccdb1fb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eccdb1fb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eccdb1fb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eccdb1fb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eccdb1f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eccdb1f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eccdb1fb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eccdb1fb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eccdb1fb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eccdb1fb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e5b25505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e5b25505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eccdb1fb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eccdb1fb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eccdb1fb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eccdb1fb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eccdb1fb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eccdb1fb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7d4834be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f7d4834be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7d4834be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7d4834be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.png"/><Relationship Id="rId13" Type="http://schemas.openxmlformats.org/officeDocument/2006/relationships/image" Target="../media/image2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5" Type="http://schemas.openxmlformats.org/officeDocument/2006/relationships/image" Target="../media/image8.png"/><Relationship Id="rId14" Type="http://schemas.openxmlformats.org/officeDocument/2006/relationships/image" Target="../media/image25.png"/><Relationship Id="rId16" Type="http://schemas.openxmlformats.org/officeDocument/2006/relationships/image" Target="../media/image32.png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7" Type="http://schemas.openxmlformats.org/officeDocument/2006/relationships/image" Target="../media/image3.png"/><Relationship Id="rId8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718000" y="765550"/>
            <a:ext cx="3708000" cy="7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Care2share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877175"/>
            <a:ext cx="8520600" cy="22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members: </a:t>
            </a:r>
            <a:br>
              <a:rPr lang="en-GB"/>
            </a:br>
            <a:br>
              <a:rPr lang="en-GB"/>
            </a:br>
            <a:r>
              <a:rPr lang="en-GB"/>
              <a:t>Anup </a:t>
            </a:r>
            <a:r>
              <a:rPr lang="en-GB"/>
              <a:t>Balasaheb Pote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Yugal Baharat Lakhyani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Sayantika Pal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Jayanti Hari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Created Post email received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950" y="1017725"/>
            <a:ext cx="77143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NGO user booking </a:t>
            </a:r>
            <a:r>
              <a:rPr lang="en-GB"/>
              <a:t>available</a:t>
            </a:r>
            <a:r>
              <a:rPr lang="en-GB"/>
              <a:t> post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00" y="1017725"/>
            <a:ext cx="734757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NGO Booked FoodPost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5" y="1017725"/>
            <a:ext cx="709450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NGO email received on booking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00" y="1017725"/>
            <a:ext cx="71019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23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</a:t>
            </a:r>
            <a:r>
              <a:rPr lang="en-GB"/>
              <a:t>AP</a:t>
            </a:r>
            <a:r>
              <a:rPr lang="en-GB"/>
              <a:t> redirection on clicking of link received on email using Google MAP API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601" y="1319275"/>
            <a:ext cx="6633777" cy="3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85925" y="33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Food Post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25" y="862575"/>
            <a:ext cx="7273534" cy="39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 Food Post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25" y="958025"/>
            <a:ext cx="709081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Search Functionality Food Post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25" y="1170125"/>
            <a:ext cx="713223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Internationalization in UI ( espanyol - spanish )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50" y="1138300"/>
            <a:ext cx="718028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Blog post landing page &amp; Likes, dislikes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Description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'Care2Share', is an innovative web application dedicated to combating food scarcity and hunger on a global scale. Our platform serves as a dynamic hub where individuals, organizations, and NGOs come together to share and collect surplus food, organize events, donate resources, and raise awareness about pressing issues surrounding hunger relief. With a focus on community engagement and collaboration, Care2Share empowers users to make a meaningful impact in the fight against hunger."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Search Blog Post</a:t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Blogs tab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9080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Blog Post</a:t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38" y="331837"/>
            <a:ext cx="7964126" cy="447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 Blog Post and attach image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172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 image</a:t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Blog Post</a:t>
            </a:r>
            <a:endParaRPr/>
          </a:p>
        </p:txBody>
      </p:sp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100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 Stack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75" y="1352775"/>
            <a:ext cx="1971200" cy="11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962" y="1404987"/>
            <a:ext cx="1117200" cy="10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00" y="2691348"/>
            <a:ext cx="2065401" cy="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0166" y="2614916"/>
            <a:ext cx="1063175" cy="102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8872" y="1505423"/>
            <a:ext cx="1521025" cy="52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8743" y="1494637"/>
            <a:ext cx="1521025" cy="550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69116" y="1432416"/>
            <a:ext cx="1063175" cy="9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4725" y="2281200"/>
            <a:ext cx="1004075" cy="9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52600" y="2270863"/>
            <a:ext cx="1063175" cy="10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08668" y="2612504"/>
            <a:ext cx="1874625" cy="65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31982" y="3462350"/>
            <a:ext cx="1574800" cy="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27974" y="3497849"/>
            <a:ext cx="1971200" cy="8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6400" y="3759163"/>
            <a:ext cx="22193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97262" y="3815197"/>
            <a:ext cx="1063175" cy="62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on Blog Post</a:t>
            </a:r>
            <a:endParaRPr/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 Blog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Event</a:t>
            </a:r>
            <a:endParaRPr/>
          </a:p>
        </p:txBody>
      </p:sp>
      <p:sp>
        <p:nvSpPr>
          <p:cNvPr id="252" name="Google Shape;25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3675"/>
            <a:ext cx="8679900" cy="388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 Events - NGO</a:t>
            </a:r>
            <a:endParaRPr/>
          </a:p>
        </p:txBody>
      </p:sp>
      <p:sp>
        <p:nvSpPr>
          <p:cNvPr id="259" name="Google Shape;25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3500"/>
            <a:ext cx="8520602" cy="37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Donate - User</a:t>
            </a:r>
            <a:endParaRPr/>
          </a:p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50" y="1152475"/>
            <a:ext cx="831107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Event Information</a:t>
            </a:r>
            <a:endParaRPr/>
          </a:p>
        </p:txBody>
      </p:sp>
      <p:sp>
        <p:nvSpPr>
          <p:cNvPr id="273" name="Google Shape;27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50" y="1017725"/>
            <a:ext cx="8460252" cy="39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2079800" y="1669350"/>
            <a:ext cx="5323800" cy="9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Screenshots from the Project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3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Landing Page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25" y="911950"/>
            <a:ext cx="7996349" cy="39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50" y="405475"/>
            <a:ext cx="8602123" cy="458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405475"/>
            <a:ext cx="8602123" cy="458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Food Posts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200" y="1075372"/>
            <a:ext cx="6860950" cy="37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19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Food Post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50" y="869252"/>
            <a:ext cx="7460176" cy="40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